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1" r:id="rId7"/>
    <p:sldId id="347" r:id="rId8"/>
    <p:sldId id="296" r:id="rId9"/>
    <p:sldId id="311" r:id="rId10"/>
    <p:sldId id="281" r:id="rId11"/>
    <p:sldId id="265" r:id="rId12"/>
    <p:sldId id="279" r:id="rId13"/>
    <p:sldId id="312" r:id="rId14"/>
    <p:sldId id="345" r:id="rId15"/>
    <p:sldId id="346" r:id="rId16"/>
    <p:sldId id="314" r:id="rId17"/>
    <p:sldId id="315" r:id="rId18"/>
    <p:sldId id="344" r:id="rId19"/>
    <p:sldId id="348" r:id="rId20"/>
    <p:sldId id="349" r:id="rId21"/>
    <p:sldId id="350" r:id="rId22"/>
    <p:sldId id="355" r:id="rId23"/>
    <p:sldId id="356" r:id="rId24"/>
    <p:sldId id="376" r:id="rId25"/>
    <p:sldId id="280" r:id="rId26"/>
    <p:sldId id="295" r:id="rId27"/>
    <p:sldId id="284" r:id="rId28"/>
  </p:sldIdLst>
  <p:sldSz cx="12192000" cy="6858000"/>
  <p:notesSz cx="6858000" cy="9144000"/>
  <p:embeddedFontLst>
    <p:embeddedFont>
      <p:font typeface="字魂35号-经典雅黑" panose="00000500000000000000" pitchFamily="2" charset="-122"/>
      <p:regular r:id="rId32"/>
    </p:embeddedFont>
    <p:embeddedFont>
      <p:font typeface="等线" charset="0"/>
      <p:regular r:id="rId33"/>
    </p:embeddedFont>
    <p:embeddedFont>
      <p:font typeface="等线 Light" charset="0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59" y="53"/>
      </p:cViewPr>
      <p:guideLst>
        <p:guide orient="horz" pos="2121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6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image" Target="../media/image16.jpe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6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2.xml"/><Relationship Id="rId2" Type="http://schemas.openxmlformats.org/officeDocument/2006/relationships/image" Target="../media/image24.pn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0050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487887" y="2578728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简易版抖音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318247" y="254707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065" y="1676400"/>
            <a:ext cx="872490" cy="1228090"/>
          </a:xfrm>
          <a:prstGeom prst="rect">
            <a:avLst/>
          </a:prstGeom>
        </p:spPr>
      </p:pic>
      <p:pic>
        <p:nvPicPr>
          <p:cNvPr id="49" name="图片 48" descr="gor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925" y="1987550"/>
            <a:ext cx="2322195" cy="803910"/>
          </a:xfrm>
          <a:prstGeom prst="rect">
            <a:avLst/>
          </a:prstGeom>
        </p:spPr>
      </p:pic>
      <p:pic>
        <p:nvPicPr>
          <p:cNvPr id="50" name="图片 49" descr="sqlit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230" y="1859280"/>
            <a:ext cx="1238885" cy="1238885"/>
          </a:xfrm>
          <a:prstGeom prst="rect">
            <a:avLst/>
          </a:prstGeom>
        </p:spPr>
      </p:pic>
      <p:pic>
        <p:nvPicPr>
          <p:cNvPr id="52" name="图片 51" descr="PostgreSQ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950" y="1792605"/>
            <a:ext cx="1193800" cy="11938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4946650" y="1144905"/>
            <a:ext cx="171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后端技术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6650" y="361378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前端技术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56" name="图片 55" descr="nux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4372610"/>
            <a:ext cx="1841500" cy="1841500"/>
          </a:xfrm>
          <a:prstGeom prst="rect">
            <a:avLst/>
          </a:prstGeom>
        </p:spPr>
      </p:pic>
      <p:pic>
        <p:nvPicPr>
          <p:cNvPr id="16" name="图片 15" descr="upload_post_object_v2_3718004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5805" y="4294683"/>
            <a:ext cx="1198585" cy="1787545"/>
          </a:xfrm>
          <a:prstGeom prst="rect">
            <a:avLst/>
          </a:prstGeom>
        </p:spPr>
      </p:pic>
      <p:pic>
        <p:nvPicPr>
          <p:cNvPr id="17" name="图片 16" descr="upload_post_object_v2_6610138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3861" y="4471232"/>
            <a:ext cx="2390825" cy="1434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507490"/>
            <a:ext cx="3232150" cy="4210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292590" y="2563495"/>
            <a:ext cx="2807335" cy="139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movie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文件夹下的文件名使用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uuid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防止重复，并且将映射存放在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movies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表中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" y="1338580"/>
            <a:ext cx="6142355" cy="4547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2850" y="2408555"/>
            <a:ext cx="9766300" cy="2311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90800" y="1828165"/>
            <a:ext cx="6014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视频通过计算哈希值识别一致的视频，不重复保存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9045" y="1235075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运行时命令行参数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93495" y="2016125"/>
            <a:ext cx="791337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--postgresql  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指定是否选择使用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postgresql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当做数据库，否则使用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sqlite</a:t>
            </a:r>
            <a:endParaRPr lang="en-US" altLang="zh-CN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6045" y="2486025"/>
            <a:ext cx="733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--dev  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指定是否同时运行前端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3037205"/>
            <a:ext cx="11798300" cy="360045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25245" y="1654810"/>
            <a:ext cx="791337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--redis  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指定是否选择使用</a:t>
            </a:r>
            <a:r>
              <a:rPr lang="en-US">
                <a:latin typeface="宋体" pitchFamily="2" charset="-122"/>
                <a:ea typeface="宋体" pitchFamily="2" charset="-122"/>
                <a:cs typeface="宋体" pitchFamily="2" charset="-122"/>
              </a:rPr>
              <a:t>redis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作为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jwt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存储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885190"/>
            <a:ext cx="921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项目启动时检查有没有配置文件，如果不存在自动创建，修改数据库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Dsn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后可正常运行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3635" y="3830955"/>
            <a:ext cx="975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项目启动时自动创建数据库并初始化数据，读取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movies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文件夹下的文件创建初始数据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725" y="4311015"/>
            <a:ext cx="4937760" cy="22091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635" y="1188085"/>
            <a:ext cx="5436235" cy="2696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5845" y="1445895"/>
            <a:ext cx="5960745" cy="452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12800"/>
            <a:ext cx="5988685" cy="60693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17135" y="91948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itchFamily="2" charset="-122"/>
                <a:ea typeface="宋体" pitchFamily="2" charset="-122"/>
              </a:rPr>
              <a:t>项目接口一览</a:t>
            </a:r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8555" y="966470"/>
            <a:ext cx="1033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itchFamily="2" charset="-122"/>
                <a:ea typeface="宋体" pitchFamily="2" charset="-122"/>
              </a:rPr>
              <a:t>除登录注册接口和部分非登录状态下就能访问的接口外，其他接口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统一使用中间件进行用户身份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认证</a:t>
            </a:r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2085" y="1377315"/>
            <a:ext cx="9102725" cy="471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83715"/>
            <a:ext cx="12192000" cy="48075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11320" y="1415415"/>
            <a:ext cx="308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itchFamily="2" charset="-122"/>
                <a:ea typeface="宋体" pitchFamily="2" charset="-122"/>
              </a:rPr>
              <a:t>使用令牌桶控制访问流量</a:t>
            </a:r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870" y="991870"/>
            <a:ext cx="999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itchFamily="2" charset="-122"/>
                <a:ea typeface="宋体" pitchFamily="2" charset="-122"/>
              </a:rPr>
              <a:t>接受请求的同时输出日志到指定日志文件中，使用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logid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串联请求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并能够记录输入输出以及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耗时</a:t>
            </a:r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8615" y="1590040"/>
            <a:ext cx="8954135" cy="442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26705" y="141414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400" dirty="0">
              <a:solidFill>
                <a:schemeClr val="tx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936865" y="258381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36865" y="375412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936865" y="492379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68543" y="1464608"/>
            <a:ext cx="668616" cy="668616"/>
            <a:chOff x="6226586" y="1386723"/>
            <a:chExt cx="668616" cy="668616"/>
          </a:xfrm>
        </p:grpSpPr>
        <p:sp>
          <p:nvSpPr>
            <p:cNvPr id="35" name="圆角矩形 74"/>
            <p:cNvSpPr/>
            <p:nvPr/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02838" y="1390544"/>
              <a:ext cx="316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68543" y="2597685"/>
            <a:ext cx="668616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96307" y="2469163"/>
              <a:ext cx="502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68543" y="3753600"/>
            <a:ext cx="668616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68543" y="4898096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视频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推荐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68575" y="1223645"/>
            <a:ext cx="582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首页视频推荐方法，通过查看用户没有看过的视频并且进行排序给出推荐视频</a:t>
            </a:r>
            <a:endParaRPr lang="zh-CN" altLang="en-US"/>
          </a:p>
        </p:txBody>
      </p:sp>
      <p:pic>
        <p:nvPicPr>
          <p:cNvPr id="2" name="图片 1" descr="upload_post_object_v2_4323818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7862"/>
            <a:ext cx="12192000" cy="296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历史记录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825571" y="1165068"/>
            <a:ext cx="67729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在获得视频文件的时候记录下用户的</a:t>
            </a:r>
            <a:r>
              <a:rPr lang="en-US" altLang="zh-CN">
                <a:solidFill>
                  <a:schemeClr val="tx1"/>
                </a:solidFill>
              </a:rPr>
              <a:t>ID</a:t>
            </a:r>
            <a:r>
              <a:rPr lang="zh-CN" altLang="en-US">
                <a:solidFill>
                  <a:schemeClr val="tx1"/>
                </a:solidFill>
              </a:rPr>
              <a:t>和对应的视频当做创建时间</a:t>
            </a:r>
            <a:endParaRPr lang="zh-CN" altLang="en-US"/>
          </a:p>
        </p:txBody>
      </p:sp>
      <p:pic>
        <p:nvPicPr>
          <p:cNvPr id="16" name="图片 15" descr="upload_post_object_v2_3381838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557" y="1534694"/>
            <a:ext cx="8343213" cy="4733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上下滑动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2951568" y="1270368"/>
            <a:ext cx="51727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用户进行上下滑动视频的时候根据视频</a:t>
            </a:r>
            <a:r>
              <a:rPr lang="en-US" altLang="zh-CN"/>
              <a:t>ID</a:t>
            </a:r>
            <a:r>
              <a:rPr lang="zh-CN" altLang="en-US"/>
              <a:t>进行滑动</a:t>
            </a:r>
            <a:endParaRPr lang="zh-CN" altLang="en-US"/>
          </a:p>
        </p:txBody>
      </p:sp>
      <p:pic>
        <p:nvPicPr>
          <p:cNvPr id="18" name="图片 17" descr="upload_post_object_v2_629462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95" y="1705757"/>
            <a:ext cx="10121093" cy="433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7617" y="3521681"/>
            <a:ext cx="10574009" cy="347920"/>
            <a:chOff x="897617" y="3348616"/>
            <a:chExt cx="10574009" cy="347920"/>
          </a:xfrm>
          <a:solidFill>
            <a:srgbClr val="035CAC"/>
          </a:solidFill>
        </p:grpSpPr>
        <p:sp>
          <p:nvSpPr>
            <p:cNvPr id="2" name="矩形 1"/>
            <p:cNvSpPr/>
            <p:nvPr/>
          </p:nvSpPr>
          <p:spPr>
            <a:xfrm>
              <a:off x="897617" y="3628825"/>
              <a:ext cx="10396766" cy="67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983222" y="3348616"/>
              <a:ext cx="488404" cy="347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9336" y="1554031"/>
            <a:ext cx="2556830" cy="1546189"/>
            <a:chOff x="1336840" y="1980161"/>
            <a:chExt cx="3848617" cy="220986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2864" y="1554031"/>
            <a:ext cx="2556830" cy="1546189"/>
            <a:chOff x="1336840" y="1980161"/>
            <a:chExt cx="3848617" cy="2209863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26392" y="1554031"/>
            <a:ext cx="2556830" cy="1546189"/>
            <a:chOff x="1336840" y="1980161"/>
            <a:chExt cx="3848617" cy="2209863"/>
          </a:xfrm>
        </p:grpSpPr>
        <p:sp>
          <p:nvSpPr>
            <p:cNvPr id="74" name="任意多边形: 形状 7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803490" y="4530874"/>
            <a:ext cx="2556830" cy="1546189"/>
            <a:chOff x="1336840" y="1980161"/>
            <a:chExt cx="3848617" cy="2209863"/>
          </a:xfrm>
        </p:grpSpPr>
        <p:sp>
          <p:nvSpPr>
            <p:cNvPr id="80" name="任意多边形: 形状 79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: 形状 83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7018" y="4530874"/>
            <a:ext cx="2556830" cy="1546189"/>
            <a:chOff x="1336840" y="1980161"/>
            <a:chExt cx="3848617" cy="2209863"/>
          </a:xfrm>
        </p:grpSpPr>
        <p:sp>
          <p:nvSpPr>
            <p:cNvPr id="86" name="任意多边形: 形状 85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: 形状 89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任意多边形: 形状 91"/>
          <p:cNvSpPr/>
          <p:nvPr/>
        </p:nvSpPr>
        <p:spPr>
          <a:xfrm rot="18900000">
            <a:off x="2210809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/>
          <p:cNvSpPr/>
          <p:nvPr/>
        </p:nvSpPr>
        <p:spPr>
          <a:xfrm rot="18900000">
            <a:off x="5894337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任意多边形: 形状 93"/>
          <p:cNvSpPr/>
          <p:nvPr/>
        </p:nvSpPr>
        <p:spPr>
          <a:xfrm rot="18900000">
            <a:off x="9577865" y="3342699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任意多边形: 形状 94"/>
          <p:cNvSpPr/>
          <p:nvPr/>
        </p:nvSpPr>
        <p:spPr>
          <a:xfrm rot="2700000" flipV="1">
            <a:off x="3954963" y="4147476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任意多边形: 形状 95"/>
          <p:cNvSpPr/>
          <p:nvPr/>
        </p:nvSpPr>
        <p:spPr>
          <a:xfrm rot="2700000" flipV="1">
            <a:off x="7638491" y="4147477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294203" y="1529017"/>
            <a:ext cx="2180517" cy="1944881"/>
            <a:chOff x="4616186" y="-597888"/>
            <a:chExt cx="2180517" cy="1944881"/>
          </a:xfrm>
        </p:grpSpPr>
        <p:sp>
          <p:nvSpPr>
            <p:cNvPr id="98" name="TextBox 53"/>
            <p:cNvSpPr txBox="1"/>
            <p:nvPr/>
          </p:nvSpPr>
          <p:spPr>
            <a:xfrm>
              <a:off x="4616186" y="-130017"/>
              <a:ext cx="2180517" cy="14770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项目管理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后端主体功能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bonus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9" name="TextBox 42"/>
            <p:cNvSpPr txBox="1"/>
            <p:nvPr/>
          </p:nvSpPr>
          <p:spPr>
            <a:xfrm>
              <a:off x="4616186" y="-597888"/>
              <a:ext cx="171704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许一涵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883054" y="1529017"/>
            <a:ext cx="2276451" cy="895226"/>
            <a:chOff x="4616186" y="-597888"/>
            <a:chExt cx="2276451" cy="895226"/>
          </a:xfrm>
        </p:grpSpPr>
        <p:sp>
          <p:nvSpPr>
            <p:cNvPr id="101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文档撰写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2" name="TextBox 42"/>
            <p:cNvSpPr txBox="1"/>
            <p:nvPr/>
          </p:nvSpPr>
          <p:spPr>
            <a:xfrm>
              <a:off x="4616186" y="-597888"/>
              <a:ext cx="174434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郭金翰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81713" y="1529017"/>
            <a:ext cx="2276451" cy="1264796"/>
            <a:chOff x="4616186" y="-597888"/>
            <a:chExt cx="2276451" cy="1264796"/>
          </a:xfrm>
        </p:grpSpPr>
        <p:sp>
          <p:nvSpPr>
            <p:cNvPr id="104" name="TextBox 53"/>
            <p:cNvSpPr txBox="1"/>
            <p:nvPr/>
          </p:nvSpPr>
          <p:spPr>
            <a:xfrm>
              <a:off x="4616186" y="-71597"/>
              <a:ext cx="2276451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前端实现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5" name="TextBox 42"/>
            <p:cNvSpPr txBox="1"/>
            <p:nvPr/>
          </p:nvSpPr>
          <p:spPr>
            <a:xfrm>
              <a:off x="4616186" y="-597888"/>
              <a:ext cx="198501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贺天骐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991647" y="4532974"/>
            <a:ext cx="2180517" cy="895226"/>
            <a:chOff x="4616186" y="-597888"/>
            <a:chExt cx="2180517" cy="895226"/>
          </a:xfrm>
        </p:grpSpPr>
        <p:sp>
          <p:nvSpPr>
            <p:cNvPr id="107" name="TextBox 53"/>
            <p:cNvSpPr txBox="1"/>
            <p:nvPr/>
          </p:nvSpPr>
          <p:spPr>
            <a:xfrm>
              <a:off x="4616186" y="-71597"/>
              <a:ext cx="218051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视频推荐算法实现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8" name="TextBox 42"/>
            <p:cNvSpPr txBox="1"/>
            <p:nvPr/>
          </p:nvSpPr>
          <p:spPr>
            <a:xfrm>
              <a:off x="4616186" y="-597888"/>
              <a:ext cx="102298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苏雷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627208" y="4532974"/>
            <a:ext cx="2276451" cy="895226"/>
            <a:chOff x="4616186" y="-597888"/>
            <a:chExt cx="2276451" cy="895226"/>
          </a:xfrm>
        </p:grpSpPr>
        <p:sp>
          <p:nvSpPr>
            <p:cNvPr id="110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视频爬取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11" name="TextBox 42"/>
            <p:cNvSpPr txBox="1"/>
            <p:nvPr/>
          </p:nvSpPr>
          <p:spPr>
            <a:xfrm>
              <a:off x="4616186" y="-597888"/>
              <a:ext cx="18116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张明垚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81000" y="3843020"/>
            <a:ext cx="12569190" cy="3009900"/>
          </a:xfrm>
          <a:prstGeom prst="rect">
            <a:avLst/>
          </a:prstGeom>
          <a:gradFill>
            <a:gsLst>
              <a:gs pos="67000">
                <a:schemeClr val="bg1">
                  <a:alpha val="51000"/>
                </a:schemeClr>
              </a:gs>
              <a:gs pos="0">
                <a:srgbClr val="2572B6">
                  <a:alpha val="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0148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58526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03005" y="257872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谢谢观看聆听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0438" y="3759582"/>
            <a:ext cx="531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THANK YOU FOR WATCHING AND LISTENING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485887" y="242515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1026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项目管理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895" y="812800"/>
            <a:ext cx="4740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项目使用Github进行项目管理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2610" y="1447165"/>
            <a:ext cx="7776845" cy="46653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50515" y="6212205"/>
            <a:ext cx="645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项目链接：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https://github.com/XuYiHan30319/API-Big-Work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0495" y="812800"/>
            <a:ext cx="4740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接口使用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</a:rPr>
              <a:t>ApiFox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进行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1700" y="1457960"/>
            <a:ext cx="8089900" cy="505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8" name="gource_outp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01465" y="1954530"/>
            <a:ext cx="7983855" cy="45529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6731000" y="1212215"/>
            <a:ext cx="250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日志可视化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1293495" y="13004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05" y="2054225"/>
            <a:ext cx="257810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1771650"/>
            <a:ext cx="2992755" cy="4699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58410" y="10210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080760" y="45878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81010" y="4406900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项目配置文件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99810" y="60737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176260" y="5892800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sqlite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数据库（可选）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230880" y="5565775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23415" y="5384800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日志文件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28775" y="318452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前端文件夹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110230" y="336550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635125" y="242887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视频文件夹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135630" y="260985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5737860" y="2870200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38110" y="268922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项目文档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1" name="Desktop 2024.06.15 - 15.47.54.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8188" y="1155700"/>
            <a:ext cx="9486900" cy="539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jb3VudCI6MjAsImhkaWQiOiJlMzgzOTJmMzM4YWVmNjE5OGFiNzMzYjg1MDljYTM2OSIsInVzZXJDb3VudCI6MjB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WPS Office WWO_wpscloud_20240620175157-2f259bf60d</Application>
  <PresentationFormat>宽屏</PresentationFormat>
  <Paragraphs>168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字魂35号-经典雅黑</vt:lpstr>
      <vt:lpstr>汉仪旗黑KW 55S</vt:lpstr>
      <vt:lpstr>微软雅黑 Light</vt:lpstr>
      <vt:lpstr>微软雅黑</vt:lpstr>
      <vt:lpstr>汉仪书宋二KW</vt:lpstr>
      <vt:lpstr>Kingsoft Confetti</vt:lpstr>
      <vt:lpstr>等线</vt:lpstr>
      <vt:lpstr>汉仪中等线KW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blackcat</cp:lastModifiedBy>
  <dcterms:created xsi:type="dcterms:W3CDTF">2024-06-22T15:47:00Z</dcterms:created>
  <dcterms:modified xsi:type="dcterms:W3CDTF">2024-06-22T15:47:00Z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KSOTemplateUUID">
    <vt:lpwstr>v1.0_mb_XvhXNXT1War+ZBxw3AQvBQ==</vt:lpwstr>
  </property>
  <property fmtid="{D5CDD505-2E9C-101B-9397-08002B2CF9AE}" pid="4" name="ICV">
    <vt:lpwstr>1947F29EE5F930CBBD8B6D6684E7B48A_41</vt:lpwstr>
  </property>
</Properties>
</file>